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7" r:id="rId4"/>
    <p:sldId id="258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8CB24A-49C7-4A5B-B32C-C5BA6F04129B}" v="3" dt="2024-10-01T09:31:29.33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ine Sainte Rose" userId="bdae3254-70fa-41a1-97a6-3d261f5e5228" providerId="ADAL" clId="{BF8CB24A-49C7-4A5B-B32C-C5BA6F04129B}"/>
    <pc:docChg chg="undo custSel addSld delSld modSld sldOrd">
      <pc:chgData name="Carine Sainte Rose" userId="bdae3254-70fa-41a1-97a6-3d261f5e5228" providerId="ADAL" clId="{BF8CB24A-49C7-4A5B-B32C-C5BA6F04129B}" dt="2024-10-01T09:31:56.499" v="34" actId="403"/>
      <pc:docMkLst>
        <pc:docMk/>
      </pc:docMkLst>
      <pc:sldChg chg="addSp modSp mod">
        <pc:chgData name="Carine Sainte Rose" userId="bdae3254-70fa-41a1-97a6-3d261f5e5228" providerId="ADAL" clId="{BF8CB24A-49C7-4A5B-B32C-C5BA6F04129B}" dt="2024-10-01T09:31:10.024" v="3"/>
        <pc:sldMkLst>
          <pc:docMk/>
          <pc:sldMk cId="0" sldId="258"/>
        </pc:sldMkLst>
        <pc:spChg chg="add mod">
          <ac:chgData name="Carine Sainte Rose" userId="bdae3254-70fa-41a1-97a6-3d261f5e5228" providerId="ADAL" clId="{BF8CB24A-49C7-4A5B-B32C-C5BA6F04129B}" dt="2024-10-01T09:31:10.024" v="3"/>
          <ac:spMkLst>
            <pc:docMk/>
            <pc:sldMk cId="0" sldId="258"/>
            <ac:spMk id="2" creationId="{01F90C0E-836E-E3B9-2235-C56250657C07}"/>
          </ac:spMkLst>
        </pc:spChg>
      </pc:sldChg>
      <pc:sldChg chg="addSp delSp modSp add mod ord">
        <pc:chgData name="Carine Sainte Rose" userId="bdae3254-70fa-41a1-97a6-3d261f5e5228" providerId="ADAL" clId="{BF8CB24A-49C7-4A5B-B32C-C5BA6F04129B}" dt="2024-10-01T09:31:56.499" v="34" actId="403"/>
        <pc:sldMkLst>
          <pc:docMk/>
          <pc:sldMk cId="1605409915" sldId="259"/>
        </pc:sldMkLst>
        <pc:spChg chg="add mod">
          <ac:chgData name="Carine Sainte Rose" userId="bdae3254-70fa-41a1-97a6-3d261f5e5228" providerId="ADAL" clId="{BF8CB24A-49C7-4A5B-B32C-C5BA6F04129B}" dt="2024-10-01T09:31:56.499" v="34" actId="403"/>
          <ac:spMkLst>
            <pc:docMk/>
            <pc:sldMk cId="1605409915" sldId="259"/>
            <ac:spMk id="2" creationId="{B4675AEA-4061-20D7-4770-8A79DB1F3A35}"/>
          </ac:spMkLst>
        </pc:spChg>
        <pc:spChg chg="del">
          <ac:chgData name="Carine Sainte Rose" userId="bdae3254-70fa-41a1-97a6-3d261f5e5228" providerId="ADAL" clId="{BF8CB24A-49C7-4A5B-B32C-C5BA6F04129B}" dt="2024-10-01T09:31:27.259" v="10" actId="478"/>
          <ac:spMkLst>
            <pc:docMk/>
            <pc:sldMk cId="1605409915" sldId="259"/>
            <ac:spMk id="155" creationId="{00000000-0000-0000-0000-000000000000}"/>
          </ac:spMkLst>
        </pc:spChg>
        <pc:spChg chg="del">
          <ac:chgData name="Carine Sainte Rose" userId="bdae3254-70fa-41a1-97a6-3d261f5e5228" providerId="ADAL" clId="{BF8CB24A-49C7-4A5B-B32C-C5BA6F04129B}" dt="2024-10-01T09:31:28.210" v="11" actId="478"/>
          <ac:spMkLst>
            <pc:docMk/>
            <pc:sldMk cId="1605409915" sldId="259"/>
            <ac:spMk id="156" creationId="{00000000-0000-0000-0000-000000000000}"/>
          </ac:spMkLst>
        </pc:spChg>
        <pc:spChg chg="del">
          <ac:chgData name="Carine Sainte Rose" userId="bdae3254-70fa-41a1-97a6-3d261f5e5228" providerId="ADAL" clId="{BF8CB24A-49C7-4A5B-B32C-C5BA6F04129B}" dt="2024-10-01T09:31:22.076" v="9" actId="478"/>
          <ac:spMkLst>
            <pc:docMk/>
            <pc:sldMk cId="1605409915" sldId="259"/>
            <ac:spMk id="157" creationId="{00000000-0000-0000-0000-000000000000}"/>
          </ac:spMkLst>
        </pc:spChg>
      </pc:sldChg>
      <pc:sldChg chg="new del">
        <pc:chgData name="Carine Sainte Rose" userId="bdae3254-70fa-41a1-97a6-3d261f5e5228" providerId="ADAL" clId="{BF8CB24A-49C7-4A5B-B32C-C5BA6F04129B}" dt="2024-10-01T09:31:14.676" v="5" actId="680"/>
        <pc:sldMkLst>
          <pc:docMk/>
          <pc:sldMk cId="3712606896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y fech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y fecha</a:t>
            </a:r>
          </a:p>
        </p:txBody>
      </p:sp>
      <p:sp>
        <p:nvSpPr>
          <p:cNvPr id="12" name="Título de la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de la presentación</a:t>
            </a:r>
          </a:p>
        </p:txBody>
      </p:sp>
      <p:sp>
        <p:nvSpPr>
          <p:cNvPr id="13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la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to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rmación fáctic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Información fáctica</a:t>
            </a:r>
          </a:p>
        </p:txBody>
      </p:sp>
      <p:sp>
        <p:nvSpPr>
          <p:cNvPr id="10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ribució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Atribución</a:t>
            </a:r>
          </a:p>
        </p:txBody>
      </p:sp>
      <p:sp>
        <p:nvSpPr>
          <p:cNvPr id="116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“Cita destacable”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enco de ensalada con arroz frito, huevos duros y palillo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Cuenco con pasteles de salmón, ensalada y hummus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Cuenco de pappardelle con mantequilla de perejil, avellanas tostadas y lascas de queso parmesano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enco de ensalada con arroz frito, huevos duros y palillo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guacates y lima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ítulo de la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de la presentación</a:t>
            </a:r>
          </a:p>
        </p:txBody>
      </p:sp>
      <p:sp>
        <p:nvSpPr>
          <p:cNvPr id="23" name="Autor y fech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y fecha</a:t>
            </a:r>
          </a:p>
        </p:txBody>
      </p:sp>
      <p:sp>
        <p:nvSpPr>
          <p:cNvPr id="24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la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enco con pasteles de salmón, ensalada y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Título de la diapositiva</a:t>
            </a:r>
          </a:p>
        </p:txBody>
      </p:sp>
      <p:sp>
        <p:nvSpPr>
          <p:cNvPr id="34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e la diapositiv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43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44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61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Cuenco de pappardelle con mantequilla de perejil, avellanas tostadas y lascas de queso parmesano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6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e sec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de sección</a:t>
            </a:r>
          </a:p>
        </p:txBody>
      </p:sp>
      <p:sp>
        <p:nvSpPr>
          <p:cNvPr id="7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80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8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e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Título de agenda</a:t>
            </a:r>
          </a:p>
        </p:txBody>
      </p:sp>
      <p:sp>
        <p:nvSpPr>
          <p:cNvPr id="89" name="Subtítulo de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agenda</a:t>
            </a:r>
          </a:p>
        </p:txBody>
      </p:sp>
      <p:sp>
        <p:nvSpPr>
          <p:cNvPr id="90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Temas relacionados con la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de la diapositiva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B4675AEA-4061-20D7-4770-8A79DB1F3A35}"/>
              </a:ext>
            </a:extLst>
          </p:cNvPr>
          <p:cNvSpPr txBox="1">
            <a:spLocks/>
          </p:cNvSpPr>
          <p:nvPr/>
        </p:nvSpPr>
        <p:spPr>
          <a:xfrm>
            <a:off x="1481328" y="4992279"/>
            <a:ext cx="20372831" cy="142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825500">
              <a:defRPr sz="5500" b="1">
                <a:solidFill>
                  <a:srgbClr val="376A8A"/>
                </a:solidFill>
                <a:latin typeface="Arial"/>
                <a:ea typeface="Arial"/>
                <a:cs typeface="Arial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r>
              <a:rPr lang="es-ES" sz="6000" dirty="0"/>
              <a:t>Confirmo que </a:t>
            </a:r>
            <a:r>
              <a:rPr lang="es-ES" sz="6000" dirty="0">
                <a:highlight>
                  <a:srgbClr val="FFFF00"/>
                </a:highlight>
              </a:rPr>
              <a:t>tengo /no tengo </a:t>
            </a:r>
            <a:r>
              <a:rPr lang="es-ES" sz="6000" dirty="0"/>
              <a:t>conflicto de intereses</a:t>
            </a:r>
          </a:p>
          <a:p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16054099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ubtítulo de la diapositiva"/>
          <p:cNvSpPr txBox="1"/>
          <p:nvPr/>
        </p:nvSpPr>
        <p:spPr>
          <a:xfrm>
            <a:off x="1206500" y="8498985"/>
            <a:ext cx="21971000" cy="3465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defTabSz="825500">
              <a:defRPr sz="5500" b="1">
                <a:solidFill>
                  <a:srgbClr val="376A8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Se </a:t>
            </a:r>
            <a:r>
              <a:rPr dirty="0" err="1"/>
              <a:t>recuerda</a:t>
            </a:r>
            <a:r>
              <a:rPr dirty="0"/>
              <a:t> a los </a:t>
            </a:r>
            <a:r>
              <a:rPr dirty="0" err="1"/>
              <a:t>asistentes</a:t>
            </a:r>
            <a:r>
              <a:rPr dirty="0"/>
              <a:t> que </a:t>
            </a:r>
            <a:r>
              <a:rPr dirty="0" err="1"/>
              <a:t>está</a:t>
            </a:r>
            <a:r>
              <a:rPr dirty="0"/>
              <a:t> </a:t>
            </a:r>
            <a:r>
              <a:rPr dirty="0" err="1"/>
              <a:t>prohibido</a:t>
            </a:r>
            <a:endParaRPr dirty="0"/>
          </a:p>
          <a:p>
            <a:pPr defTabSz="825500">
              <a:defRPr sz="5500" b="1">
                <a:solidFill>
                  <a:srgbClr val="376A8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grabar</a:t>
            </a:r>
            <a:r>
              <a:rPr dirty="0"/>
              <a:t> o </a:t>
            </a:r>
            <a:r>
              <a:rPr dirty="0" err="1"/>
              <a:t>fotografiar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contenido</a:t>
            </a:r>
            <a:r>
              <a:rPr dirty="0"/>
              <a:t> de las </a:t>
            </a:r>
            <a:r>
              <a:rPr dirty="0" err="1"/>
              <a:t>ponencias</a:t>
            </a:r>
            <a:r>
              <a:rPr dirty="0"/>
              <a:t>.</a:t>
            </a:r>
          </a:p>
        </p:txBody>
      </p:sp>
      <p:pic>
        <p:nvPicPr>
          <p:cNvPr id="153" name="Cámara.png" descr="Cáma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200" y="3154934"/>
            <a:ext cx="4673600" cy="467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ítulo de la diapositiva"/>
          <p:cNvSpPr txBox="1">
            <a:spLocks noGrp="1"/>
          </p:cNvSpPr>
          <p:nvPr>
            <p:ph type="title"/>
          </p:nvPr>
        </p:nvSpPr>
        <p:spPr>
          <a:xfrm>
            <a:off x="1206500" y="2328483"/>
            <a:ext cx="21971000" cy="143316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ubtítulo de la diapositiva"/>
          <p:cNvSpPr txBox="1">
            <a:spLocks noGrp="1"/>
          </p:cNvSpPr>
          <p:nvPr>
            <p:ph type="body" idx="21"/>
          </p:nvPr>
        </p:nvSpPr>
        <p:spPr>
          <a:xfrm>
            <a:off x="1206500" y="3621945"/>
            <a:ext cx="21971000" cy="9347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Texto de viñeta de la diapositiva"/>
          <p:cNvSpPr txBox="1">
            <a:spLocks noGrp="1"/>
          </p:cNvSpPr>
          <p:nvPr>
            <p:ph type="body" idx="1"/>
          </p:nvPr>
        </p:nvSpPr>
        <p:spPr>
          <a:xfrm>
            <a:off x="1206500" y="5497488"/>
            <a:ext cx="21971000" cy="68721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Personalizado</PresentationFormat>
  <Paragraphs>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Helvetica Neue</vt:lpstr>
      <vt:lpstr>Helvetica Neue Medium</vt:lpstr>
      <vt:lpstr>21_BasicWhite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Carine Sainte Rose</cp:lastModifiedBy>
  <cp:revision>1</cp:revision>
  <dcterms:modified xsi:type="dcterms:W3CDTF">2024-10-01T09:31:59Z</dcterms:modified>
</cp:coreProperties>
</file>